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4" r:id="rId2"/>
    <p:sldId id="270" r:id="rId3"/>
    <p:sldId id="699" r:id="rId4"/>
    <p:sldId id="697" r:id="rId5"/>
    <p:sldId id="701" r:id="rId6"/>
    <p:sldId id="698" r:id="rId7"/>
    <p:sldId id="702" r:id="rId8"/>
    <p:sldId id="4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270"/>
            <p14:sldId id="699"/>
            <p14:sldId id="697"/>
            <p14:sldId id="701"/>
            <p14:sldId id="698"/>
            <p14:sldId id="702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5F5EAB-D7D6-8334-AAE7-F992A18E350F}" name="Yogesh Sharma" initials="" userId="S::ysf193@uregina.ca::b1a13ba1-1220-4868-8df6-0ea3b3d071e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CC5DB8-C7F5-8A48-9EBB-AD0BAA2EBE84}" v="1" dt="2024-11-27T17:25:36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5033" autoAdjust="0"/>
  </p:normalViewPr>
  <p:slideViewPr>
    <p:cSldViewPr snapToGrid="0" showGuides="1">
      <p:cViewPr varScale="1">
        <p:scale>
          <a:sx n="105" d="100"/>
          <a:sy n="105" d="100"/>
        </p:scale>
        <p:origin x="9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Sharma" userId="b1a13ba1-1220-4868-8df6-0ea3b3d071e3" providerId="ADAL" clId="{09CC5DB8-C7F5-8A48-9EBB-AD0BAA2EBE84}"/>
    <pc:docChg chg="undo custSel modSld">
      <pc:chgData name="Yogesh Sharma" userId="b1a13ba1-1220-4868-8df6-0ea3b3d071e3" providerId="ADAL" clId="{09CC5DB8-C7F5-8A48-9EBB-AD0BAA2EBE84}" dt="2024-11-27T17:31:50.747" v="34"/>
      <pc:docMkLst>
        <pc:docMk/>
      </pc:docMkLst>
      <pc:sldChg chg="modSp mod">
        <pc:chgData name="Yogesh Sharma" userId="b1a13ba1-1220-4868-8df6-0ea3b3d071e3" providerId="ADAL" clId="{09CC5DB8-C7F5-8A48-9EBB-AD0BAA2EBE84}" dt="2024-11-27T16:17:53.541" v="4" actId="20577"/>
        <pc:sldMkLst>
          <pc:docMk/>
          <pc:sldMk cId="2389738475" sldId="264"/>
        </pc:sldMkLst>
        <pc:spChg chg="mod">
          <ac:chgData name="Yogesh Sharma" userId="b1a13ba1-1220-4868-8df6-0ea3b3d071e3" providerId="ADAL" clId="{09CC5DB8-C7F5-8A48-9EBB-AD0BAA2EBE84}" dt="2024-11-27T16:17:53.541" v="4" actId="20577"/>
          <ac:spMkLst>
            <pc:docMk/>
            <pc:sldMk cId="2389738475" sldId="264"/>
            <ac:spMk id="3" creationId="{B2D45DDC-E456-C634-CC16-D6A4E88E2DE7}"/>
          </ac:spMkLst>
        </pc:spChg>
      </pc:sldChg>
      <pc:sldChg chg="addCm">
        <pc:chgData name="Yogesh Sharma" userId="b1a13ba1-1220-4868-8df6-0ea3b3d071e3" providerId="ADAL" clId="{09CC5DB8-C7F5-8A48-9EBB-AD0BAA2EBE84}" dt="2024-11-27T17:03:30.054" v="5"/>
        <pc:sldMkLst>
          <pc:docMk/>
          <pc:sldMk cId="1225751653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3:30.054" v="5"/>
              <pc2:cmMkLst xmlns:pc2="http://schemas.microsoft.com/office/powerpoint/2019/9/main/command">
                <pc:docMk/>
                <pc:sldMk cId="1225751653" sldId="287"/>
                <pc2:cmMk id="{0533E481-C63E-E240-8DCC-3CFCC2F7954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06:05.396" v="6"/>
        <pc:sldMkLst>
          <pc:docMk/>
          <pc:sldMk cId="2955999227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6:05.396" v="6"/>
              <pc2:cmMkLst xmlns:pc2="http://schemas.microsoft.com/office/powerpoint/2019/9/main/command">
                <pc:docMk/>
                <pc:sldMk cId="2955999227" sldId="441"/>
                <pc2:cmMk id="{3EA710B6-1603-4743-868B-CAD6C84090CB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8:33.420" v="22"/>
        <pc:sldMkLst>
          <pc:docMk/>
          <pc:sldMk cId="1658933899" sldId="4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6:36.819" v="20"/>
              <pc2:cmMkLst xmlns:pc2="http://schemas.microsoft.com/office/powerpoint/2019/9/main/command">
                <pc:docMk/>
                <pc:sldMk cId="1658933899" sldId="476"/>
                <pc2:cmMk id="{5ABC0B3F-62CC-6144-A301-FCE2C8991D2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3:24.098" v="19"/>
              <pc2:cmMkLst xmlns:pc2="http://schemas.microsoft.com/office/powerpoint/2019/9/main/command">
                <pc:docMk/>
                <pc:sldMk cId="1658933899" sldId="476"/>
                <pc2:cmMk id="{3A11B189-3337-CF47-93DA-80BDFD630858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2:41.941" v="18"/>
              <pc2:cmMkLst xmlns:pc2="http://schemas.microsoft.com/office/powerpoint/2019/9/main/command">
                <pc:docMk/>
                <pc:sldMk cId="1658933899" sldId="476"/>
                <pc2:cmMk id="{CE8E4E9C-5E84-3A49-B414-CC1EBAC9D7AC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8:33.420" v="22"/>
              <pc2:cmMkLst xmlns:pc2="http://schemas.microsoft.com/office/powerpoint/2019/9/main/command">
                <pc:docMk/>
                <pc:sldMk cId="1658933899" sldId="476"/>
                <pc2:cmMk id="{7B1A03E0-40D8-964D-AD56-09BF05EEC29C}"/>
              </pc2:cmMkLst>
            </pc226:cmChg>
          </p:ext>
        </pc:extLst>
      </pc:sldChg>
      <pc:sldChg chg="modSp mod addCm">
        <pc:chgData name="Yogesh Sharma" userId="b1a13ba1-1220-4868-8df6-0ea3b3d071e3" providerId="ADAL" clId="{09CC5DB8-C7F5-8A48-9EBB-AD0BAA2EBE84}" dt="2024-11-27T17:07:33.817" v="12"/>
        <pc:sldMkLst>
          <pc:docMk/>
          <pc:sldMk cId="1485600232" sldId="478"/>
        </pc:sldMkLst>
        <pc:spChg chg="mod">
          <ac:chgData name="Yogesh Sharma" userId="b1a13ba1-1220-4868-8df6-0ea3b3d071e3" providerId="ADAL" clId="{09CC5DB8-C7F5-8A48-9EBB-AD0BAA2EBE84}" dt="2024-11-27T17:07:24.242" v="11" actId="20577"/>
          <ac:spMkLst>
            <pc:docMk/>
            <pc:sldMk cId="1485600232" sldId="478"/>
            <ac:spMk id="19" creationId="{A9C354BA-08C5-EC08-EF1F-90BE24B89EF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07:33.817" v="12"/>
              <pc2:cmMkLst xmlns:pc2="http://schemas.microsoft.com/office/powerpoint/2019/9/main/command">
                <pc:docMk/>
                <pc:sldMk cId="1485600232" sldId="478"/>
                <pc2:cmMk id="{31F0C152-E516-934D-98ED-D23D3B497DCC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17:27.747" v="21"/>
        <pc:sldMkLst>
          <pc:docMk/>
          <pc:sldMk cId="1158483364" sldId="4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17:27.747" v="21"/>
              <pc2:cmMkLst xmlns:pc2="http://schemas.microsoft.com/office/powerpoint/2019/9/main/command">
                <pc:docMk/>
                <pc:sldMk cId="1158483364" sldId="487"/>
                <pc2:cmMk id="{23B00DDC-F9ED-904C-8C45-CE6C0233095F}"/>
              </pc2:cmMkLst>
            </pc226:cmChg>
          </p:ext>
        </pc:extLst>
      </pc:sldChg>
      <pc:sldChg chg="addSp delSp modSp mod addCm modCm">
        <pc:chgData name="Yogesh Sharma" userId="b1a13ba1-1220-4868-8df6-0ea3b3d071e3" providerId="ADAL" clId="{09CC5DB8-C7F5-8A48-9EBB-AD0BAA2EBE84}" dt="2024-11-27T17:10:10.301" v="17"/>
        <pc:sldMkLst>
          <pc:docMk/>
          <pc:sldMk cId="4051496604" sldId="490"/>
        </pc:sldMkLst>
        <pc:spChg chg="add del">
          <ac:chgData name="Yogesh Sharma" userId="b1a13ba1-1220-4868-8df6-0ea3b3d071e3" providerId="ADAL" clId="{09CC5DB8-C7F5-8A48-9EBB-AD0BAA2EBE84}" dt="2024-11-27T17:09:59.218" v="16" actId="478"/>
          <ac:spMkLst>
            <pc:docMk/>
            <pc:sldMk cId="4051496604" sldId="490"/>
            <ac:spMk id="3" creationId="{695AE9FF-6753-99CC-F7C6-C4E469EFB63A}"/>
          </ac:spMkLst>
        </pc:spChg>
        <pc:spChg chg="add del mod">
          <ac:chgData name="Yogesh Sharma" userId="b1a13ba1-1220-4868-8df6-0ea3b3d071e3" providerId="ADAL" clId="{09CC5DB8-C7F5-8A48-9EBB-AD0BAA2EBE84}" dt="2024-11-27T17:09:59.218" v="16" actId="478"/>
          <ac:spMkLst>
            <pc:docMk/>
            <pc:sldMk cId="4051496604" sldId="490"/>
            <ac:spMk id="5" creationId="{96D317AD-B9B6-946D-B61B-EF3D614C101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10:10.301" v="17"/>
              <pc2:cmMkLst xmlns:pc2="http://schemas.microsoft.com/office/powerpoint/2019/9/main/command">
                <pc:docMk/>
                <pc:sldMk cId="4051496604" sldId="490"/>
                <pc2:cmMk id="{BEF93FF5-559B-1C43-B508-03B8A62AABFA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21:01.641" v="25"/>
        <pc:sldMkLst>
          <pc:docMk/>
          <pc:sldMk cId="1862270627" sldId="6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11.372" v="23"/>
              <pc2:cmMkLst xmlns:pc2="http://schemas.microsoft.com/office/powerpoint/2019/9/main/command">
                <pc:docMk/>
                <pc:sldMk cId="1862270627" sldId="676"/>
                <pc2:cmMk id="{53F98426-0512-014B-A326-FE934F879E00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0:32.610" v="24"/>
              <pc2:cmMkLst xmlns:pc2="http://schemas.microsoft.com/office/powerpoint/2019/9/main/command">
                <pc:docMk/>
                <pc:sldMk cId="1862270627" sldId="676"/>
                <pc2:cmMk id="{2C31F02C-299E-4F4B-9758-3A60711D6B23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1:01.641" v="25"/>
              <pc2:cmMkLst xmlns:pc2="http://schemas.microsoft.com/office/powerpoint/2019/9/main/command">
                <pc:docMk/>
                <pc:sldMk cId="1862270627" sldId="676"/>
                <pc2:cmMk id="{4A651BAA-3C3F-4B46-A34B-D422AADB6C0B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23:09.421" v="27"/>
        <pc:sldMkLst>
          <pc:docMk/>
          <pc:sldMk cId="3069107505" sldId="6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3:09.421" v="27"/>
              <pc2:cmMkLst xmlns:pc2="http://schemas.microsoft.com/office/powerpoint/2019/9/main/command">
                <pc:docMk/>
                <pc:sldMk cId="3069107505" sldId="680"/>
                <pc2:cmMk id="{0977B9D4-3BC5-8E4A-844A-2559A4DF90F0}"/>
              </pc2:cmMkLst>
              <pc226:cmRplyChg chg="add">
                <pc226:chgData name="Yogesh Sharma" userId="b1a13ba1-1220-4868-8df6-0ea3b3d071e3" providerId="ADAL" clId="{09CC5DB8-C7F5-8A48-9EBB-AD0BAA2EBE84}" dt="2024-11-27T17:23:09.421" v="27"/>
                <pc2:cmRplyMkLst xmlns:pc2="http://schemas.microsoft.com/office/powerpoint/2019/9/main/command">
                  <pc:docMk/>
                  <pc:sldMk cId="3069107505" sldId="680"/>
                  <pc2:cmMk id="{0977B9D4-3BC5-8E4A-844A-2559A4DF90F0}"/>
                  <pc2:cmRplyMk id="{E3B5B35F-14FA-1F49-86D3-6AA9312B4D11}"/>
                </pc2:cmRplyMkLst>
              </pc226:cmRplyChg>
            </pc226:cmChg>
          </p:ext>
        </pc:extLst>
      </pc:sldChg>
      <pc:sldChg chg="modSp addCm">
        <pc:chgData name="Yogesh Sharma" userId="b1a13ba1-1220-4868-8df6-0ea3b3d071e3" providerId="ADAL" clId="{09CC5DB8-C7F5-8A48-9EBB-AD0BAA2EBE84}" dt="2024-11-27T17:26:17.798" v="30"/>
        <pc:sldMkLst>
          <pc:docMk/>
          <pc:sldMk cId="3575644651" sldId="682"/>
        </pc:sldMkLst>
        <pc:spChg chg="mod">
          <ac:chgData name="Yogesh Sharma" userId="b1a13ba1-1220-4868-8df6-0ea3b3d071e3" providerId="ADAL" clId="{09CC5DB8-C7F5-8A48-9EBB-AD0BAA2EBE84}" dt="2024-11-27T17:25:36.668" v="29" actId="207"/>
          <ac:spMkLst>
            <pc:docMk/>
            <pc:sldMk cId="3575644651" sldId="682"/>
            <ac:spMk id="19" creationId="{F7CD34B2-EC0C-FE80-733A-0C76842222D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6:17.798" v="30"/>
              <pc2:cmMkLst xmlns:pc2="http://schemas.microsoft.com/office/powerpoint/2019/9/main/command">
                <pc:docMk/>
                <pc:sldMk cId="3575644651" sldId="682"/>
                <pc2:cmMk id="{6414B951-5514-D242-9DCC-EF964A6B2CD9}"/>
              </pc2:cmMkLst>
            </pc226:cmChg>
          </p:ext>
        </pc:extLst>
      </pc:sldChg>
      <pc:sldChg chg="addCm">
        <pc:chgData name="Yogesh Sharma" userId="b1a13ba1-1220-4868-8df6-0ea3b3d071e3" providerId="ADAL" clId="{09CC5DB8-C7F5-8A48-9EBB-AD0BAA2EBE84}" dt="2024-11-27T17:31:50.747" v="34"/>
        <pc:sldMkLst>
          <pc:docMk/>
          <pc:sldMk cId="4177315427" sldId="6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1:50.747" v="34"/>
              <pc2:cmMkLst xmlns:pc2="http://schemas.microsoft.com/office/powerpoint/2019/9/main/command">
                <pc:docMk/>
                <pc:sldMk cId="4177315427" sldId="684"/>
                <pc2:cmMk id="{DFA5F5C6-6500-6448-86E9-50060D0776C1}"/>
              </pc2:cmMkLst>
            </pc226:cmChg>
          </p:ext>
        </pc:extLst>
      </pc:sldChg>
      <pc:sldChg chg="addCm modCm">
        <pc:chgData name="Yogesh Sharma" userId="b1a13ba1-1220-4868-8df6-0ea3b3d071e3" providerId="ADAL" clId="{09CC5DB8-C7F5-8A48-9EBB-AD0BAA2EBE84}" dt="2024-11-27T17:30:37.666" v="33"/>
        <pc:sldMkLst>
          <pc:docMk/>
          <pc:sldMk cId="2442100208" sldId="6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25:12.168" v="28"/>
              <pc2:cmMkLst xmlns:pc2="http://schemas.microsoft.com/office/powerpoint/2019/9/main/command">
                <pc:docMk/>
                <pc:sldMk cId="2442100208" sldId="685"/>
                <pc2:cmMk id="{6900C40A-B7D3-8341-931E-6E064A63DCCA}"/>
              </pc2:cmMkLst>
            </pc226:cmChg>
            <pc226:cmChg xmlns:pc226="http://schemas.microsoft.com/office/powerpoint/2022/06/main/command" chg="add">
              <pc226:chgData name="Yogesh Sharma" userId="b1a13ba1-1220-4868-8df6-0ea3b3d071e3" providerId="ADAL" clId="{09CC5DB8-C7F5-8A48-9EBB-AD0BAA2EBE84}" dt="2024-11-27T17:30:37.666" v="33"/>
              <pc2:cmMkLst xmlns:pc2="http://schemas.microsoft.com/office/powerpoint/2019/9/main/command">
                <pc:docMk/>
                <pc:sldMk cId="2442100208" sldId="685"/>
                <pc2:cmMk id="{942F532D-1B62-2F48-9864-109251088423}"/>
              </pc2:cmMkLst>
            </pc226:cmChg>
            <pc226:cmChg xmlns:pc226="http://schemas.microsoft.com/office/powerpoint/2022/06/main/command" chg="add mod">
              <pc226:chgData name="Yogesh Sharma" userId="b1a13ba1-1220-4868-8df6-0ea3b3d071e3" providerId="ADAL" clId="{09CC5DB8-C7F5-8A48-9EBB-AD0BAA2EBE84}" dt="2024-11-27T17:29:34.643" v="32"/>
              <pc2:cmMkLst xmlns:pc2="http://schemas.microsoft.com/office/powerpoint/2019/9/main/command">
                <pc:docMk/>
                <pc:sldMk cId="2442100208" sldId="685"/>
                <pc2:cmMk id="{2513EDD8-5A55-2A4D-90B7-1E7946554E99}"/>
              </pc2:cmMkLst>
            </pc226:cmChg>
          </p:ext>
        </pc:extLst>
      </pc:sldChg>
    </pc:docChg>
  </pc:docChgLst>
  <pc:docChgLst>
    <pc:chgData name="Yogesh Sharma" userId="b1a13ba1-1220-4868-8df6-0ea3b3d071e3" providerId="ADAL" clId="{3D749F50-FC57-DF40-A7F1-906A191CDA3F}"/>
    <pc:docChg chg="modSld">
      <pc:chgData name="Yogesh Sharma" userId="b1a13ba1-1220-4868-8df6-0ea3b3d071e3" providerId="ADAL" clId="{3D749F50-FC57-DF40-A7F1-906A191CDA3F}" dt="2024-09-12T12:42:12.901" v="11" actId="12"/>
      <pc:docMkLst>
        <pc:docMk/>
      </pc:docMkLst>
      <pc:sldChg chg="modSp mod">
        <pc:chgData name="Yogesh Sharma" userId="b1a13ba1-1220-4868-8df6-0ea3b3d071e3" providerId="ADAL" clId="{3D749F50-FC57-DF40-A7F1-906A191CDA3F}" dt="2024-09-12T12:41:23.516" v="1" actId="14100"/>
        <pc:sldMkLst>
          <pc:docMk/>
          <pc:sldMk cId="2389738475" sldId="264"/>
        </pc:sldMkLst>
        <pc:spChg chg="mod">
          <ac:chgData name="Yogesh Sharma" userId="b1a13ba1-1220-4868-8df6-0ea3b3d071e3" providerId="ADAL" clId="{3D749F50-FC57-DF40-A7F1-906A191CDA3F}" dt="2024-09-12T12:41:23.516" v="1" actId="14100"/>
          <ac:spMkLst>
            <pc:docMk/>
            <pc:sldMk cId="2389738475" sldId="264"/>
            <ac:spMk id="5" creationId="{14737353-3083-5B65-8EA6-A0B4B9E17B21}"/>
          </ac:spMkLst>
        </pc:spChg>
      </pc:sldChg>
      <pc:sldChg chg="modSp mod">
        <pc:chgData name="Yogesh Sharma" userId="b1a13ba1-1220-4868-8df6-0ea3b3d071e3" providerId="ADAL" clId="{3D749F50-FC57-DF40-A7F1-906A191CDA3F}" dt="2024-09-12T12:41:38.388" v="8" actId="20577"/>
        <pc:sldMkLst>
          <pc:docMk/>
          <pc:sldMk cId="2486635905" sldId="466"/>
        </pc:sldMkLst>
        <pc:spChg chg="mod">
          <ac:chgData name="Yogesh Sharma" userId="b1a13ba1-1220-4868-8df6-0ea3b3d071e3" providerId="ADAL" clId="{3D749F50-FC57-DF40-A7F1-906A191CDA3F}" dt="2024-09-12T12:41:38.388" v="8" actId="20577"/>
          <ac:spMkLst>
            <pc:docMk/>
            <pc:sldMk cId="2486635905" sldId="466"/>
            <ac:spMk id="19" creationId="{0BF0A91F-A47F-14DF-D7A0-2910C289322F}"/>
          </ac:spMkLst>
        </pc:spChg>
      </pc:sldChg>
      <pc:sldChg chg="modSp mod">
        <pc:chgData name="Yogesh Sharma" userId="b1a13ba1-1220-4868-8df6-0ea3b3d071e3" providerId="ADAL" clId="{3D749F50-FC57-DF40-A7F1-906A191CDA3F}" dt="2024-09-12T12:41:53.327" v="9" actId="12"/>
        <pc:sldMkLst>
          <pc:docMk/>
          <pc:sldMk cId="778958909" sldId="467"/>
        </pc:sldMkLst>
        <pc:spChg chg="mod">
          <ac:chgData name="Yogesh Sharma" userId="b1a13ba1-1220-4868-8df6-0ea3b3d071e3" providerId="ADAL" clId="{3D749F50-FC57-DF40-A7F1-906A191CDA3F}" dt="2024-09-12T12:41:53.327" v="9" actId="12"/>
          <ac:spMkLst>
            <pc:docMk/>
            <pc:sldMk cId="778958909" sldId="467"/>
            <ac:spMk id="19" creationId="{0BF0A91F-A47F-14DF-D7A0-2910C289322F}"/>
          </ac:spMkLst>
        </pc:spChg>
      </pc:sldChg>
      <pc:sldChg chg="modSp mod">
        <pc:chgData name="Yogesh Sharma" userId="b1a13ba1-1220-4868-8df6-0ea3b3d071e3" providerId="ADAL" clId="{3D749F50-FC57-DF40-A7F1-906A191CDA3F}" dt="2024-09-12T12:42:02.316" v="10" actId="12"/>
        <pc:sldMkLst>
          <pc:docMk/>
          <pc:sldMk cId="100100950" sldId="468"/>
        </pc:sldMkLst>
        <pc:spChg chg="mod">
          <ac:chgData name="Yogesh Sharma" userId="b1a13ba1-1220-4868-8df6-0ea3b3d071e3" providerId="ADAL" clId="{3D749F50-FC57-DF40-A7F1-906A191CDA3F}" dt="2024-09-12T12:42:02.316" v="10" actId="12"/>
          <ac:spMkLst>
            <pc:docMk/>
            <pc:sldMk cId="100100950" sldId="468"/>
            <ac:spMk id="19" creationId="{0BF0A91F-A47F-14DF-D7A0-2910C289322F}"/>
          </ac:spMkLst>
        </pc:spChg>
      </pc:sldChg>
      <pc:sldChg chg="modSp mod">
        <pc:chgData name="Yogesh Sharma" userId="b1a13ba1-1220-4868-8df6-0ea3b3d071e3" providerId="ADAL" clId="{3D749F50-FC57-DF40-A7F1-906A191CDA3F}" dt="2024-09-12T12:42:12.901" v="11" actId="12"/>
        <pc:sldMkLst>
          <pc:docMk/>
          <pc:sldMk cId="3487512615" sldId="471"/>
        </pc:sldMkLst>
        <pc:spChg chg="mod">
          <ac:chgData name="Yogesh Sharma" userId="b1a13ba1-1220-4868-8df6-0ea3b3d071e3" providerId="ADAL" clId="{3D749F50-FC57-DF40-A7F1-906A191CDA3F}" dt="2024-09-12T12:42:12.901" v="11" actId="12"/>
          <ac:spMkLst>
            <pc:docMk/>
            <pc:sldMk cId="3487512615" sldId="471"/>
            <ac:spMk id="19" creationId="{0BF0A91F-A47F-14DF-D7A0-2910C28932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296C6B-07FE-6D85-FBF4-EE714FE27B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PK"/>
              <a:t>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473B0-7E1A-B99B-F20E-3FD3C9D03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DDE97-B8B1-47A8-9B1B-C591D1AA28A8}" type="datetimeFigureOut">
              <a:rPr lang="en-PK" smtClean="0"/>
              <a:t>03/02/2025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8BD5C-D4D9-30D9-61A5-24E1515C84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2ABAA-552B-916A-AA38-B08253A07C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DB7C9-42E1-47AF-8543-21A01969C7E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427896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/>
              <a:t>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2025-02-03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664A792-8732-D1E7-28B8-03AD89A7BF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538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61D2496-482E-73FF-866F-0293BE5C28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8306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ADEA-11F6-13C5-C33D-F8A78EF9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32B54-29C1-9AC1-FA57-2B9DDFA58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21DF9-384F-4E10-E687-13F1B873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827F401-F284-B43B-BDBB-AA2C3AC06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626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DE445-C398-EE34-B2D0-F1769394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A4421-90B4-50F6-D6AC-FFD7C6D54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72C92-F163-2DC6-3B7F-908052547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E4FCF93E-2A94-FD5A-4009-5A57FFC3C7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517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EF09F-F285-049A-A218-41CA8EF4D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511B2-BEFA-A874-C12D-98747B58D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1A241-30BE-BE08-C0D7-F2F73B970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F5897D7-F14B-2CD3-6E8E-1414DD1F217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4373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C18F0-4A8A-9785-4461-273871EE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06C2F-3C96-1B9E-85A6-7561DD082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9BA64-C2A2-4963-9F86-3E30A66FD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424B1C0-FAD4-0067-80C5-B331C670A20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196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amzashahab1610/" TargetMode="External"/><Relationship Id="rId2" Type="http://schemas.openxmlformats.org/officeDocument/2006/relationships/hyperlink" Target="mailto:msx044@uregina.ca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amzashahab16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sz="4800" dirty="0">
                <a:latin typeface="Arial"/>
                <a:cs typeface="Arial"/>
              </a:rPr>
              <a:t>Project Pitch: Eco-Resilient Networks Smart Deployment for the Future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46" y="3014735"/>
            <a:ext cx="10734040" cy="1370653"/>
          </a:xfrm>
        </p:spPr>
        <p:txBody>
          <a:bodyPr/>
          <a:lstStyle/>
          <a:p>
            <a:r>
              <a:rPr lang="en-US" dirty="0"/>
              <a:t>Muhammad Hamza Shahab</a:t>
            </a:r>
          </a:p>
          <a:p>
            <a:r>
              <a:rPr lang="en-US" dirty="0"/>
              <a:t>Syed Haider Abbas Naqvi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3</a:t>
            </a:r>
            <a:r>
              <a:rPr lang="en-US" baseline="30000" dirty="0">
                <a:latin typeface="Arial"/>
                <a:cs typeface="Arial"/>
              </a:rPr>
              <a:t>rd</a:t>
            </a:r>
            <a:r>
              <a:rPr lang="en-US" dirty="0">
                <a:latin typeface="Arial"/>
                <a:cs typeface="Arial"/>
              </a:rPr>
              <a:t> February 2025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2605742" y="5838094"/>
            <a:ext cx="3364752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Researching and Engineering Community </a:t>
            </a:r>
            <a:r>
              <a:rPr lang="en-US" sz="1600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Centred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Software</a:t>
            </a:r>
            <a:endParaRPr lang="en-CA" sz="1600" dirty="0"/>
          </a:p>
        </p:txBody>
      </p:sp>
      <p:pic>
        <p:nvPicPr>
          <p:cNvPr id="6146" name="Picture 2" descr="About CC Licenses - Creative Commons">
            <a:extLst>
              <a:ext uri="{FF2B5EF4-FFF2-40B4-BE49-F238E27FC236}">
                <a16:creationId xmlns:a16="http://schemas.microsoft.com/office/drawing/2014/main" id="{00DB936D-0291-1CB7-DB26-A0CDDDD9F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4527" r="2168"/>
          <a:stretch/>
        </p:blipFill>
        <p:spPr bwMode="auto">
          <a:xfrm>
            <a:off x="8449056" y="4114800"/>
            <a:ext cx="3483864" cy="12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34B8BB-DC60-91D9-BB97-CD0ED7A48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57721"/>
            <a:ext cx="7638288" cy="4506503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Problem:</a:t>
            </a:r>
            <a:r>
              <a:rPr lang="en-US" sz="1600" b="1" dirty="0"/>
              <a:t> </a:t>
            </a:r>
            <a:r>
              <a:rPr lang="en-US" sz="1600" dirty="0"/>
              <a:t>In our increasingly connected world, the demand for network services is growing exponentially.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High availability</a:t>
            </a:r>
            <a:r>
              <a:rPr lang="en-US" sz="1600" dirty="0"/>
              <a:t> is crucial for modern applications (</a:t>
            </a:r>
            <a:r>
              <a:rPr lang="en-US" sz="1600" dirty="0">
                <a:solidFill>
                  <a:srgbClr val="FF0000"/>
                </a:solidFill>
              </a:rPr>
              <a:t>remote surgeries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autonomous vehicles</a:t>
            </a:r>
            <a:r>
              <a:rPr lang="en-US" sz="1600" dirty="0"/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Sustainability</a:t>
            </a:r>
            <a:r>
              <a:rPr lang="en-US" sz="1600" dirty="0"/>
              <a:t> (energy efficiency, low carbon footprint) is increasingly vital.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Current solutions often </a:t>
            </a:r>
            <a:r>
              <a:rPr lang="en-US" sz="1600" dirty="0">
                <a:solidFill>
                  <a:srgbClr val="0000FF"/>
                </a:solidFill>
              </a:rPr>
              <a:t>prioritize one over the other</a:t>
            </a:r>
            <a:r>
              <a:rPr lang="en-US" sz="1600" dirty="0"/>
              <a:t>, creating an imbalance.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Our Belief (The "Why"):</a:t>
            </a:r>
            <a:r>
              <a:rPr lang="en-US" sz="1600" b="1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Networks </a:t>
            </a:r>
            <a:r>
              <a:rPr lang="en-US" sz="1600" dirty="0">
                <a:solidFill>
                  <a:srgbClr val="0000FF"/>
                </a:solidFill>
              </a:rPr>
              <a:t>MUST</a:t>
            </a:r>
            <a:r>
              <a:rPr lang="en-US" sz="1600" dirty="0"/>
              <a:t> be both </a:t>
            </a:r>
            <a:r>
              <a:rPr lang="en-US" sz="1600" dirty="0">
                <a:solidFill>
                  <a:srgbClr val="0000FF"/>
                </a:solidFill>
              </a:rPr>
              <a:t>highly available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0000FF"/>
                </a:solidFill>
              </a:rPr>
              <a:t>environmentally sustainable</a:t>
            </a:r>
            <a:r>
              <a:rPr lang="en-US" sz="1600" dirty="0"/>
              <a:t>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Addresses rising energy costs, environmental responsibility, and the need for seamless service delivery, aligning with </a:t>
            </a:r>
            <a:r>
              <a:rPr lang="en-US" sz="1600" dirty="0">
                <a:solidFill>
                  <a:srgbClr val="0000FF"/>
                </a:solidFill>
              </a:rPr>
              <a:t>UN SDGs 7, 11, 12, and 13</a:t>
            </a:r>
            <a:r>
              <a:rPr lang="en-US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Our Goal (PDSA-Plan):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To develop a system that optimizes networks for both maximum availability and minimal carbon footprint.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Our Intent (PDSA-Do):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Developing and testing novel algorithms within a robust simulation environment, using real-</a:t>
            </a:r>
            <a:r>
              <a:rPr lang="en-US" sz="1400" dirty="0"/>
              <a:t>world data to guide our efforts.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394EE-5BBD-124F-85BB-E7D08F3F4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Why? The Need for Sustainable and Available Networks (Plan-Do)</a:t>
            </a:r>
          </a:p>
        </p:txBody>
      </p:sp>
      <p:pic>
        <p:nvPicPr>
          <p:cNvPr id="3" name="Picture 2" descr="A circle with text on it&#10;&#10;Description automatically generated">
            <a:extLst>
              <a:ext uri="{FF2B5EF4-FFF2-40B4-BE49-F238E27FC236}">
                <a16:creationId xmlns:a16="http://schemas.microsoft.com/office/drawing/2014/main" id="{AE1073C3-0950-D266-43F8-429519A03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664" y="1350214"/>
            <a:ext cx="2413949" cy="24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25A61-EB60-BDC0-A417-E74295350D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28"/>
          <a:stretch/>
        </p:blipFill>
        <p:spPr>
          <a:xfrm>
            <a:off x="8750808" y="3884502"/>
            <a:ext cx="1124711" cy="1143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82D50-14C0-6445-E791-7CD7CE608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662" y="3892475"/>
            <a:ext cx="1127951" cy="1127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96485-3723-CD80-713B-9831B2F74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808" y="5139595"/>
            <a:ext cx="1127952" cy="1127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5BFAA5-1CC6-4613-4DA5-A03EC52F7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0902" y="5130450"/>
            <a:ext cx="1124711" cy="11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9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ic of a scale with a globe and clouds&#10;&#10;Description automatically generated">
            <a:extLst>
              <a:ext uri="{FF2B5EF4-FFF2-40B4-BE49-F238E27FC236}">
                <a16:creationId xmlns:a16="http://schemas.microsoft.com/office/drawing/2014/main" id="{F3DE2AC2-06FF-F743-0BDE-0674F7C8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805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99A3-622B-8D93-CC75-920D95B2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369416E-5ABB-3BBA-1426-B99B71642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60187"/>
            <a:ext cx="6467856" cy="4378487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Our Approach:</a:t>
            </a:r>
            <a:r>
              <a:rPr lang="en-US" sz="1800" b="1" dirty="0"/>
              <a:t> </a:t>
            </a:r>
            <a:r>
              <a:rPr lang="en-US" sz="1800" dirty="0"/>
              <a:t>Develop and evaluate novel algorithms to optimize networks in edge-cloud environments.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Key Strategies: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Network placement policies</a:t>
            </a:r>
            <a:r>
              <a:rPr lang="en-US" sz="1600" dirty="0"/>
              <a:t> considering both availability and carbon footprint.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Metaheuristic algorithms</a:t>
            </a:r>
            <a:r>
              <a:rPr lang="en-US" sz="1600" dirty="0"/>
              <a:t> for intelligent network placement and redundancy.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Robust simulation using real-world data (</a:t>
            </a:r>
            <a:r>
              <a:rPr lang="en-US" sz="1600" dirty="0">
                <a:solidFill>
                  <a:srgbClr val="0000FF"/>
                </a:solidFill>
              </a:rPr>
              <a:t>Google Cluster Traces</a:t>
            </a:r>
            <a:r>
              <a:rPr lang="en-US" sz="16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Study: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Analyze</a:t>
            </a:r>
            <a:r>
              <a:rPr lang="en-US" sz="1600" dirty="0"/>
              <a:t> the collected data to evaluate performance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Compare</a:t>
            </a:r>
            <a:r>
              <a:rPr lang="en-US" sz="1600" dirty="0"/>
              <a:t> results against baseline algorithms.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Identify</a:t>
            </a:r>
            <a:r>
              <a:rPr lang="en-US" sz="1600" dirty="0"/>
              <a:t> strengths/weaknesses of each algorithm and policy.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Act: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Refine </a:t>
            </a:r>
            <a:r>
              <a:rPr lang="en-US" sz="1600" dirty="0">
                <a:solidFill>
                  <a:srgbClr val="0000FF"/>
                </a:solidFill>
              </a:rPr>
              <a:t>algorithms and policies</a:t>
            </a:r>
            <a:r>
              <a:rPr lang="en-US" sz="1600" dirty="0"/>
              <a:t> based on analysis.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Document findings and prepare a </a:t>
            </a:r>
            <a:r>
              <a:rPr lang="en-US" sz="1600" dirty="0">
                <a:solidFill>
                  <a:srgbClr val="0000FF"/>
                </a:solidFill>
              </a:rPr>
              <a:t>research paper</a:t>
            </a:r>
            <a:r>
              <a:rPr lang="en-US" sz="16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9577-AB00-9A28-FDFE-45FE87A14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How? Optimizing Networks Allocation and Placement (Study-Act)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FC2D23-1EE3-6203-EB23-D31EA732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16" y="1608110"/>
            <a:ext cx="4721352" cy="440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345F4-F500-1C10-4A58-6CB63279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7BC03C-1F3D-5230-A752-9478AE812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60187"/>
            <a:ext cx="6842760" cy="4378487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Programming Languages:</a:t>
            </a:r>
            <a:r>
              <a:rPr lang="en-US" sz="1800" u="sng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Python</a:t>
            </a:r>
            <a:r>
              <a:rPr lang="en-US" sz="1600" dirty="0"/>
              <a:t> (with libraries like </a:t>
            </a:r>
            <a:r>
              <a:rPr lang="en-US" sz="1600" dirty="0" err="1">
                <a:solidFill>
                  <a:srgbClr val="0000FF"/>
                </a:solidFill>
              </a:rPr>
              <a:t>NetworkX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00FF"/>
                </a:solidFill>
              </a:rPr>
              <a:t>NumPy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00FF"/>
                </a:solidFill>
              </a:rPr>
              <a:t>Pandas</a:t>
            </a:r>
            <a:r>
              <a:rPr lang="en-US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Optimization Libraries: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Explore libraries for implementing metaheuristic algorithms (e.g., DEAP for </a:t>
            </a:r>
            <a:r>
              <a:rPr lang="en-US" sz="1600" dirty="0">
                <a:solidFill>
                  <a:srgbClr val="0000FF"/>
                </a:solidFill>
              </a:rPr>
              <a:t>Genetic Algorithms</a:t>
            </a:r>
            <a:r>
              <a:rPr lang="en-US" sz="1600" dirty="0"/>
              <a:t> in Python).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Data Visualization: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Utilize libraries like </a:t>
            </a:r>
            <a:r>
              <a:rPr lang="en-US" sz="1600" dirty="0">
                <a:solidFill>
                  <a:srgbClr val="0000FF"/>
                </a:solidFill>
              </a:rPr>
              <a:t>Matplotlib, Seaborn, or </a:t>
            </a:r>
            <a:r>
              <a:rPr lang="en-US" sz="1600" dirty="0" err="1">
                <a:solidFill>
                  <a:srgbClr val="0000FF"/>
                </a:solidFill>
              </a:rPr>
              <a:t>Plotly</a:t>
            </a:r>
            <a:r>
              <a:rPr lang="en-US" sz="1600" dirty="0"/>
              <a:t> to create clear and informative visualizations.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Machine Learning (Future):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Explore ML (reinforcement learning) for dynamic adaptation (</a:t>
            </a:r>
            <a:r>
              <a:rPr lang="en-US" sz="1600" dirty="0">
                <a:solidFill>
                  <a:srgbClr val="0000FF"/>
                </a:solidFill>
              </a:rPr>
              <a:t>TensorFlow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rgbClr val="0000FF"/>
                </a:solidFill>
              </a:rPr>
              <a:t>PyTorch</a:t>
            </a:r>
            <a:r>
              <a:rPr lang="en-US" sz="16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/>
              <a:t>Cloud/Edge Platforms (Future):</a:t>
            </a:r>
            <a:r>
              <a:rPr lang="en-US" sz="16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To move beyond simulation, consider </a:t>
            </a:r>
            <a:r>
              <a:rPr lang="en-US" sz="1600" dirty="0">
                <a:solidFill>
                  <a:srgbClr val="0000FF"/>
                </a:solidFill>
              </a:rPr>
              <a:t>AWS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00FF"/>
                </a:solidFill>
              </a:rPr>
              <a:t>Azure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00FF"/>
                </a:solidFill>
              </a:rPr>
              <a:t>Google Cloud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B65D4-6548-9B29-0B04-FF57731AD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Tools and Technologies: Enabling Our Study and Action</a:t>
            </a: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65AA6891-39CF-EBE3-7CAF-DC5E414C5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82" b="15897"/>
          <a:stretch/>
        </p:blipFill>
        <p:spPr bwMode="auto">
          <a:xfrm>
            <a:off x="8580054" y="1453170"/>
            <a:ext cx="1396050" cy="142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workX · GitHub">
            <a:extLst>
              <a:ext uri="{FF2B5EF4-FFF2-40B4-BE49-F238E27FC236}">
                <a16:creationId xmlns:a16="http://schemas.microsoft.com/office/drawing/2014/main" id="{4DC78AE8-E554-0D9A-CE6D-C22C70D0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549" y="2314194"/>
            <a:ext cx="2229612" cy="22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numpy/numpy: The fundamental ...">
            <a:extLst>
              <a:ext uri="{FF2B5EF4-FFF2-40B4-BE49-F238E27FC236}">
                <a16:creationId xmlns:a16="http://schemas.microsoft.com/office/drawing/2014/main" id="{FD9795E2-3121-F00E-59FC-2F324BE89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89" y="4754463"/>
            <a:ext cx="2567528" cy="11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andas (software) - Wikipedia">
            <a:extLst>
              <a:ext uri="{FF2B5EF4-FFF2-40B4-BE49-F238E27FC236}">
                <a16:creationId xmlns:a16="http://schemas.microsoft.com/office/drawing/2014/main" id="{613D07E4-95BC-9638-1E3E-E221F2A6B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75" y="3824123"/>
            <a:ext cx="2567529" cy="104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ensorflow · GitHub">
            <a:extLst>
              <a:ext uri="{FF2B5EF4-FFF2-40B4-BE49-F238E27FC236}">
                <a16:creationId xmlns:a16="http://schemas.microsoft.com/office/drawing/2014/main" id="{5E4E2728-2CAD-3B76-AD97-C744080F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017" y="4754463"/>
            <a:ext cx="1393384" cy="139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WS EN - Inferencelabs9">
            <a:extLst>
              <a:ext uri="{FF2B5EF4-FFF2-40B4-BE49-F238E27FC236}">
                <a16:creationId xmlns:a16="http://schemas.microsoft.com/office/drawing/2014/main" id="{A7ACD557-2DD6-626A-8B77-9153242C3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4" t="16194" r="9905" b="14358"/>
          <a:stretch/>
        </p:blipFill>
        <p:spPr bwMode="auto">
          <a:xfrm>
            <a:off x="7781544" y="2873698"/>
            <a:ext cx="1600200" cy="10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0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F8B7-D8AF-D855-145D-5F358B2D4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B0F122E-4EA9-7D37-C95E-A3239D227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10573512" cy="4506503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Vision:</a:t>
            </a:r>
            <a:r>
              <a:rPr lang="en-US" sz="2000" dirty="0"/>
              <a:t> A future where </a:t>
            </a:r>
            <a:r>
              <a:rPr lang="en-US" sz="2000" dirty="0">
                <a:solidFill>
                  <a:srgbClr val="0000FF"/>
                </a:solidFill>
              </a:rPr>
              <a:t>seamless connectivity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00FF"/>
                </a:solidFill>
              </a:rPr>
              <a:t>environmental stewardship</a:t>
            </a:r>
            <a:r>
              <a:rPr lang="en-US" sz="2000" dirty="0"/>
              <a:t> go hand-in-hand.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Project Deliverables: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00FF"/>
                </a:solidFill>
              </a:rPr>
              <a:t>Optimized Algorithms:</a:t>
            </a:r>
            <a:r>
              <a:rPr lang="en-US" sz="1800" dirty="0"/>
              <a:t> For networks allocation and placement, balancing availability and sustainability.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00FF"/>
                </a:solidFill>
              </a:rPr>
              <a:t>Simulation Framework:</a:t>
            </a:r>
            <a:r>
              <a:rPr lang="en-US" sz="1800" dirty="0"/>
              <a:t> A tool for evaluating network performance in edge-cloud environments.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00FF"/>
                </a:solidFill>
              </a:rPr>
              <a:t>Empirical Evidence:</a:t>
            </a:r>
            <a:r>
              <a:rPr lang="en-US" sz="1800" dirty="0"/>
              <a:t> Quantitative results on availability, carbon footprint reduction, and latency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0000FF"/>
                </a:solidFill>
              </a:rPr>
              <a:t>Research Contribution:</a:t>
            </a:r>
            <a:r>
              <a:rPr lang="en-US" sz="1800" dirty="0"/>
              <a:t> A paper advancing the field of network function virtualization and sustainable computing.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Iteration:</a:t>
            </a:r>
            <a:r>
              <a:rPr lang="en-US" sz="2000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We acknowledge that this is an iterative process.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We will use the feedback and data gathered to continuously refine our algorithms, policies, and simulation environment.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E1EB-0365-C136-6498-8AAD6F4614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What? Delivering Sustainable and Available Networks (Create/Iterate)</a:t>
            </a:r>
          </a:p>
        </p:txBody>
      </p:sp>
    </p:spTree>
    <p:extLst>
      <p:ext uri="{BB962C8B-B14F-4D97-AF65-F5344CB8AC3E}">
        <p14:creationId xmlns:p14="http://schemas.microsoft.com/office/powerpoint/2010/main" val="256172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DFC9-82A5-ECC3-524E-FD44E57D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06B9210-2785-7E83-7947-57F31F24E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7336536" cy="4200529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i="1" u="sng" dirty="0"/>
              <a:t>Your Input Matters: Shaping the Future of this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Current Idea:</a:t>
            </a:r>
            <a:r>
              <a:rPr lang="en-US" sz="1800" dirty="0"/>
              <a:t> A system that intelligently </a:t>
            </a:r>
            <a:r>
              <a:rPr lang="en-US" sz="1800" dirty="0">
                <a:solidFill>
                  <a:srgbClr val="0000FF"/>
                </a:solidFill>
              </a:rPr>
              <a:t>places and manages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00FF"/>
                </a:solidFill>
              </a:rPr>
              <a:t>network functions</a:t>
            </a:r>
            <a:r>
              <a:rPr lang="en-US" sz="1800" dirty="0"/>
              <a:t>, optimizing for both </a:t>
            </a:r>
            <a:r>
              <a:rPr lang="en-US" sz="1800" dirty="0">
                <a:solidFill>
                  <a:srgbClr val="0000FF"/>
                </a:solidFill>
              </a:rPr>
              <a:t>availability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00FF"/>
                </a:solidFill>
              </a:rPr>
              <a:t>sustainability</a:t>
            </a:r>
            <a:r>
              <a:rPr lang="en-US" sz="1800" dirty="0"/>
              <a:t>, using advanced algorithms to make dynamic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Areas for Feedback:</a:t>
            </a:r>
            <a:endParaRPr lang="en-US" sz="16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b="1" u="sng" dirty="0"/>
              <a:t>Impact:</a:t>
            </a:r>
            <a:r>
              <a:rPr lang="en-US" sz="1600" dirty="0"/>
              <a:t> Which aspects are likely to have the most significant impact (research-wise and practically)?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b="1" u="sng" dirty="0"/>
              <a:t>Technology Choices:</a:t>
            </a:r>
            <a:r>
              <a:rPr lang="en-US" sz="1600" dirty="0"/>
              <a:t> Are there other technologies or tools you would recommend?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b="1" u="sng" dirty="0"/>
              <a:t>Alternative Approaches:</a:t>
            </a:r>
            <a:r>
              <a:rPr lang="en-US" sz="1600" dirty="0"/>
              <a:t> Can you suggest any different approaches?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b="1" u="sng" dirty="0"/>
              <a:t>Expansion:</a:t>
            </a:r>
            <a:r>
              <a:rPr lang="en-US" sz="1600" dirty="0"/>
              <a:t> How might this project be expanded beyond the course?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60EE2-DFBA-AAEF-27B8-156FA97B7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Gill Sans MT" panose="020B0502020104020203" pitchFamily="34" charset="77"/>
              </a:rPr>
              <a:t>Open Questions and Seeking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A3180-2084-3ED1-659A-BC320E31DDDB}"/>
              </a:ext>
            </a:extLst>
          </p:cNvPr>
          <p:cNvSpPr txBox="1"/>
          <p:nvPr/>
        </p:nvSpPr>
        <p:spPr>
          <a:xfrm>
            <a:off x="11411712" y="3931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</a:t>
            </a:r>
            <a:endParaRPr lang="en-PK" b="1" dirty="0"/>
          </a:p>
        </p:txBody>
      </p:sp>
      <p:pic>
        <p:nvPicPr>
          <p:cNvPr id="5122" name="Picture 2" descr="2,100+ Question Mark Thought Bubble Stock Photos, Pictures &amp; Royalty-Free  Images - iStock">
            <a:extLst>
              <a:ext uri="{FF2B5EF4-FFF2-40B4-BE49-F238E27FC236}">
                <a16:creationId xmlns:a16="http://schemas.microsoft.com/office/drawing/2014/main" id="{8F4E887A-037F-2F49-7046-A184871AF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r="5125"/>
          <a:stretch/>
        </p:blipFill>
        <p:spPr bwMode="auto">
          <a:xfrm>
            <a:off x="8174736" y="2130552"/>
            <a:ext cx="3538662" cy="28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0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054E5BF-C98E-31FE-1DCA-12D48C002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81728"/>
            <a:ext cx="10490200" cy="1358234"/>
          </a:xfrm>
        </p:spPr>
        <p:txBody>
          <a:bodyPr/>
          <a:lstStyle/>
          <a:p>
            <a:r>
              <a:rPr lang="en-US" sz="1800" b="1" dirty="0"/>
              <a:t>Contact: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Email: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msx044@uregina.ca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LinkedIn: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https://www.linkedin.com/in/hamzashahab1610/</a:t>
            </a:r>
            <a:endParaRPr lang="en-US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1600" b="1" dirty="0"/>
              <a:t>GitHub: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https://github.com/hamzashahab1610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426E6-40D3-18FA-F948-A86FB5420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5103" y="2105842"/>
            <a:ext cx="10855961" cy="1725494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Thank You - Let’s Build Sustainable Networks!</a:t>
            </a:r>
            <a:endParaRPr lang="en-PK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1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15934</TotalTime>
  <Words>649</Words>
  <Application>Microsoft Office PowerPoint</Application>
  <PresentationFormat>Widescreen</PresentationFormat>
  <Paragraphs>71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Gill Sans MT</vt:lpstr>
      <vt:lpstr>Segoe UI</vt:lpstr>
      <vt:lpstr>Wingdings</vt:lpstr>
      <vt:lpstr>Office Theme</vt:lpstr>
      <vt:lpstr>Project Pitch: Eco-Resilient Networks Smart Deployment for the 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Muhammad Shahab</cp:lastModifiedBy>
  <cp:revision>1496</cp:revision>
  <cp:lastPrinted>2023-05-16T09:29:54Z</cp:lastPrinted>
  <dcterms:created xsi:type="dcterms:W3CDTF">2023-02-16T16:25:29Z</dcterms:created>
  <dcterms:modified xsi:type="dcterms:W3CDTF">2025-02-03T17:51:44Z</dcterms:modified>
</cp:coreProperties>
</file>